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4" r:id="rId4"/>
    <p:sldId id="257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87" d="100"/>
          <a:sy n="87" d="100"/>
        </p:scale>
        <p:origin x="368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263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073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14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151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40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07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21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47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35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957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23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EF17-10BD-499E-8CC6-530F4B6E2871}" type="datetimeFigureOut">
              <a:rPr lang="de-DE" smtClean="0"/>
              <a:t>18.09.19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05FEF-0D7F-43DA-84E1-55A19DF6EA2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2159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01458" y="1911092"/>
            <a:ext cx="2386861" cy="409342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de-DE" sz="2000" b="1" dirty="0"/>
              <a:t>Tradition</a:t>
            </a:r>
          </a:p>
          <a:p>
            <a:endParaRPr lang="de-DE" sz="2000" b="1" dirty="0"/>
          </a:p>
          <a:p>
            <a:r>
              <a:rPr lang="de-DE" sz="2000" b="1" dirty="0"/>
              <a:t>Positive Werte</a:t>
            </a:r>
          </a:p>
          <a:p>
            <a:endParaRPr lang="de-DE" sz="2000" b="1" dirty="0"/>
          </a:p>
          <a:p>
            <a:r>
              <a:rPr lang="de-DE" sz="2000" b="1" dirty="0"/>
              <a:t>Spaß an der Freud‘</a:t>
            </a:r>
          </a:p>
          <a:p>
            <a:endParaRPr lang="de-DE" sz="2000" b="1" dirty="0"/>
          </a:p>
          <a:p>
            <a:r>
              <a:rPr lang="de-DE" sz="2000" b="1" dirty="0"/>
              <a:t>Teamwork</a:t>
            </a:r>
          </a:p>
          <a:p>
            <a:endParaRPr lang="de-DE" sz="2000" b="1" dirty="0"/>
          </a:p>
          <a:p>
            <a:r>
              <a:rPr lang="de-DE" sz="2000" b="1" dirty="0"/>
              <a:t>Kreativität</a:t>
            </a:r>
          </a:p>
          <a:p>
            <a:endParaRPr lang="de-DE" sz="2000" b="1" dirty="0"/>
          </a:p>
          <a:p>
            <a:r>
              <a:rPr lang="de-DE" sz="2000" b="1" dirty="0"/>
              <a:t>und…</a:t>
            </a:r>
          </a:p>
          <a:p>
            <a:endParaRPr lang="de-DE" sz="2000" b="1" dirty="0"/>
          </a:p>
          <a:p>
            <a:r>
              <a:rPr lang="de-DE" sz="2000" b="1" dirty="0"/>
              <a:t>Alaaf!!!!!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606" y="0"/>
            <a:ext cx="8368245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FDB2DA-977D-7A48-9A78-217EE9E5839C}"/>
              </a:ext>
            </a:extLst>
          </p:cNvPr>
          <p:cNvSpPr txBox="1"/>
          <p:nvPr/>
        </p:nvSpPr>
        <p:spPr>
          <a:xfrm>
            <a:off x="154745" y="193938"/>
            <a:ext cx="2386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Karneval am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9FAB13-504F-4E42-BE7E-E86A1BF01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58" y="717158"/>
            <a:ext cx="1390857" cy="8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2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321170" y="500332"/>
            <a:ext cx="4870244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3200" dirty="0"/>
              <a:t>Das Team Karneval am AMG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2" y="876940"/>
            <a:ext cx="1501625" cy="15527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512" y="1376811"/>
            <a:ext cx="1758128" cy="169886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184" y="3396560"/>
            <a:ext cx="1644136" cy="220611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272" y="1376811"/>
            <a:ext cx="1478333" cy="264049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388" y="500332"/>
            <a:ext cx="1751234" cy="257534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4063" y="4017302"/>
            <a:ext cx="1724025" cy="20193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29" y="3485551"/>
            <a:ext cx="2134678" cy="284623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599122" y="4678479"/>
            <a:ext cx="1184584" cy="18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468035" y="452332"/>
            <a:ext cx="141473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Wir suchen :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733" y="1127196"/>
            <a:ext cx="1420034" cy="121361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4502166" y="429740"/>
            <a:ext cx="141473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Wir suchen :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922" y="1127196"/>
            <a:ext cx="1277314" cy="141347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25902" y="3571410"/>
            <a:ext cx="141473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Wir suchen :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94021" y="5572850"/>
            <a:ext cx="1302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Helfer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15910" y="3024475"/>
            <a:ext cx="525988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Ganz besonders suchen wir jemanden, </a:t>
            </a:r>
          </a:p>
          <a:p>
            <a:pPr algn="ctr"/>
            <a:r>
              <a:rPr lang="de-DE" sz="2400" dirty="0"/>
              <a:t>der ab Session 21/22</a:t>
            </a:r>
          </a:p>
          <a:p>
            <a:pPr algn="ctr"/>
            <a:r>
              <a:rPr lang="de-DE" sz="2400" dirty="0"/>
              <a:t>die organisatorische Planung </a:t>
            </a:r>
          </a:p>
          <a:p>
            <a:pPr algn="ctr"/>
            <a:r>
              <a:rPr lang="de-DE" sz="2400" dirty="0"/>
              <a:t>Zusammen mit der Unterstützung des ganzen Teams übernimmt. </a:t>
            </a:r>
          </a:p>
          <a:p>
            <a:pPr algn="ctr"/>
            <a:endParaRPr lang="de-DE" sz="2400" dirty="0"/>
          </a:p>
          <a:p>
            <a:endParaRPr lang="de-DE" dirty="0"/>
          </a:p>
          <a:p>
            <a:pPr algn="ctr"/>
            <a:r>
              <a:rPr lang="de-DE" sz="2400" dirty="0"/>
              <a:t>Quasi …</a:t>
            </a:r>
            <a:r>
              <a:rPr lang="de-DE" sz="3200" i="1" dirty="0" err="1"/>
              <a:t>ene</a:t>
            </a:r>
            <a:r>
              <a:rPr lang="de-DE" sz="3200" i="1" dirty="0"/>
              <a:t> Präsident</a:t>
            </a:r>
            <a:endParaRPr lang="de-DE" sz="3200" dirty="0"/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835" y="5182021"/>
            <a:ext cx="1197932" cy="109756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939183-8DC0-0747-86BD-D684808B9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54" y="4046222"/>
            <a:ext cx="1526628" cy="15266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EBE1D75-7410-4247-A8D4-B2B8248545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97" y="177792"/>
            <a:ext cx="3120765" cy="305777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1F8240E-977C-3049-B7AD-232EDC808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5797" y="3056250"/>
            <a:ext cx="1445090" cy="144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33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30861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100"/>
            <a:ext cx="4669765" cy="350232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330" y="4224885"/>
            <a:ext cx="3489546" cy="261716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995358" y="422694"/>
            <a:ext cx="1630393" cy="19389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Ohne unsere Helfer geht es nicht…</a:t>
            </a:r>
          </a:p>
          <a:p>
            <a:endParaRPr lang="de-DE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26" y="0"/>
            <a:ext cx="3965274" cy="297395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4A550EB-9605-7F48-A9EC-4368E0CB2A80}"/>
              </a:ext>
            </a:extLst>
          </p:cNvPr>
          <p:cNvSpPr txBox="1"/>
          <p:nvPr/>
        </p:nvSpPr>
        <p:spPr>
          <a:xfrm>
            <a:off x="4670742" y="5448252"/>
            <a:ext cx="3965273" cy="1098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… aber die haben richtig Lust auf Karneval und AMG!</a:t>
            </a:r>
          </a:p>
          <a:p>
            <a:pPr algn="ctr"/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9613D1-627A-344A-AF7B-5A20A1FAD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6" y="2474296"/>
            <a:ext cx="3759329" cy="28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46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2146" y="682146"/>
            <a:ext cx="5457167" cy="40928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26602" y="1418312"/>
            <a:ext cx="6483710" cy="364708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6039" y="703115"/>
            <a:ext cx="3780767" cy="28355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446872" y="4236942"/>
            <a:ext cx="3298255" cy="224676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de-DE" sz="2800" dirty="0"/>
              <a:t>Schülerinnen und Schüler, Eltern, Lehrerinnen und Lehrer engagieren sich gemeinsam…</a:t>
            </a:r>
          </a:p>
        </p:txBody>
      </p:sp>
    </p:spTree>
    <p:extLst>
      <p:ext uri="{BB962C8B-B14F-4D97-AF65-F5344CB8AC3E}">
        <p14:creationId xmlns:p14="http://schemas.microsoft.com/office/powerpoint/2010/main" val="244382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680" y="322413"/>
            <a:ext cx="2579303" cy="193447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78326" y="3510125"/>
            <a:ext cx="3703126" cy="208300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0738" y="1138845"/>
            <a:ext cx="4493809" cy="252776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35" y="155825"/>
            <a:ext cx="2840234" cy="213017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52" y="3429000"/>
            <a:ext cx="3881891" cy="291141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074" y="207583"/>
            <a:ext cx="3881891" cy="29114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346337" y="5024892"/>
            <a:ext cx="6408357" cy="64633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de-DE" sz="3600" b="1" i="1" dirty="0"/>
              <a:t>Et </a:t>
            </a:r>
            <a:r>
              <a:rPr lang="de-DE" sz="3600" b="1" i="1" dirty="0" err="1"/>
              <a:t>jitt</a:t>
            </a:r>
            <a:r>
              <a:rPr lang="de-DE" sz="3600" b="1" i="1" dirty="0"/>
              <a:t> nix Schöneres als </a:t>
            </a:r>
            <a:r>
              <a:rPr lang="de-DE" sz="3600" b="1" i="1" dirty="0" err="1"/>
              <a:t>Fasteleer</a:t>
            </a:r>
            <a:endParaRPr lang="de-DE" sz="3600" b="1" i="1" dirty="0"/>
          </a:p>
        </p:txBody>
      </p:sp>
    </p:spTree>
    <p:extLst>
      <p:ext uri="{BB962C8B-B14F-4D97-AF65-F5344CB8AC3E}">
        <p14:creationId xmlns:p14="http://schemas.microsoft.com/office/powerpoint/2010/main" val="3699836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DD9025A9-D6A0-5E4F-8D45-04E26E4E7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02" y="3080037"/>
            <a:ext cx="2194080" cy="16455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/>
          <a:stretch/>
        </p:blipFill>
        <p:spPr>
          <a:xfrm rot="5400000">
            <a:off x="-510315" y="781852"/>
            <a:ext cx="3970141" cy="27317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958593" y="905354"/>
            <a:ext cx="4138761" cy="232805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047">
            <a:off x="8879005" y="4237183"/>
            <a:ext cx="3248029" cy="243602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393150" y="4595496"/>
            <a:ext cx="5880902" cy="187743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Ob Ehrenfelder </a:t>
            </a:r>
            <a:r>
              <a:rPr lang="de-DE" sz="2000" dirty="0" err="1"/>
              <a:t>Zoch</a:t>
            </a:r>
            <a:r>
              <a:rPr lang="de-DE" sz="2000" dirty="0"/>
              <a:t> oder </a:t>
            </a:r>
            <a:r>
              <a:rPr lang="de-DE" sz="2000" dirty="0" err="1"/>
              <a:t>Schull-un</a:t>
            </a:r>
            <a:r>
              <a:rPr lang="de-DE" sz="2000" dirty="0"/>
              <a:t> </a:t>
            </a:r>
            <a:r>
              <a:rPr lang="de-DE" sz="2000" dirty="0" err="1"/>
              <a:t>Veedelszoch</a:t>
            </a:r>
            <a:endParaRPr lang="de-DE" sz="2000" dirty="0"/>
          </a:p>
          <a:p>
            <a:pPr algn="ctr"/>
            <a:r>
              <a:rPr lang="de-DE" sz="4800" dirty="0"/>
              <a:t>ganz viele bleibende Momente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7769" y="2287477"/>
            <a:ext cx="2616283" cy="21240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DA281A-1CFC-CC4E-A3B6-9598A2FD29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649">
            <a:off x="7385812" y="183116"/>
            <a:ext cx="2693201" cy="1795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CFA25C2-9CBD-E948-8DFC-7A9A184C1E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847">
            <a:off x="202214" y="4205568"/>
            <a:ext cx="3066756" cy="230006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BD96528-29BF-D84C-B3E2-0992CB24FD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577">
            <a:off x="2830858" y="365887"/>
            <a:ext cx="3808574" cy="28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3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6" b="22300"/>
          <a:stretch/>
        </p:blipFill>
        <p:spPr>
          <a:xfrm>
            <a:off x="160514" y="1811312"/>
            <a:ext cx="6888759" cy="349127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13183" y="5552358"/>
            <a:ext cx="6775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Macht mit… damit die Tradition am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021239" y="5552358"/>
            <a:ext cx="2263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weiterlebt!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692" y="5320772"/>
            <a:ext cx="1390857" cy="87791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0992138-E3F9-684F-B667-E40BE8429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890">
            <a:off x="8852276" y="3096564"/>
            <a:ext cx="3007937" cy="225595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EDABEA5-7905-0542-90E0-6537CAB64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0325">
            <a:off x="6341921" y="379924"/>
            <a:ext cx="3817033" cy="286277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85EAABB-B05A-A144-A890-CA51505EBCA9}"/>
              </a:ext>
            </a:extLst>
          </p:cNvPr>
          <p:cNvSpPr txBox="1"/>
          <p:nvPr/>
        </p:nvSpPr>
        <p:spPr>
          <a:xfrm>
            <a:off x="160514" y="462261"/>
            <a:ext cx="5912156" cy="1093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i="1" dirty="0"/>
              <a:t>" Uns </a:t>
            </a:r>
            <a:r>
              <a:rPr lang="de-DE" sz="3200" b="1" i="1" dirty="0" err="1"/>
              <a:t>Mädche</a:t>
            </a:r>
            <a:r>
              <a:rPr lang="de-DE" sz="3200" b="1" i="1" dirty="0"/>
              <a:t> </a:t>
            </a:r>
            <a:r>
              <a:rPr lang="de-DE" sz="3200" b="1" i="1" dirty="0" err="1"/>
              <a:t>un</a:t>
            </a:r>
            <a:r>
              <a:rPr lang="de-DE" sz="3200" b="1" i="1" dirty="0"/>
              <a:t> Fetze </a:t>
            </a:r>
          </a:p>
          <a:p>
            <a:pPr algn="ctr"/>
            <a:r>
              <a:rPr lang="de-DE" sz="3200" b="1" i="1" dirty="0" err="1"/>
              <a:t>han</a:t>
            </a:r>
            <a:r>
              <a:rPr lang="de-DE" sz="3200" b="1" i="1" dirty="0"/>
              <a:t> et </a:t>
            </a:r>
            <a:r>
              <a:rPr lang="de-DE" sz="3200" b="1" i="1" dirty="0" err="1"/>
              <a:t>Veedel</a:t>
            </a:r>
            <a:r>
              <a:rPr lang="de-DE" sz="3200" b="1" i="1" dirty="0"/>
              <a:t> im </a:t>
            </a:r>
            <a:r>
              <a:rPr lang="de-DE" sz="3200" b="1" i="1" dirty="0" err="1"/>
              <a:t>Hätze</a:t>
            </a:r>
            <a:r>
              <a:rPr lang="de-DE" sz="3200" b="1" i="1" dirty="0"/>
              <a:t> „</a:t>
            </a:r>
            <a:endParaRPr lang="de-DE" sz="3200" i="1" dirty="0"/>
          </a:p>
        </p:txBody>
      </p:sp>
    </p:spTree>
    <p:extLst>
      <p:ext uri="{BB962C8B-B14F-4D97-AF65-F5344CB8AC3E}">
        <p14:creationId xmlns:p14="http://schemas.microsoft.com/office/powerpoint/2010/main" val="3459685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Macintosh PowerPoint</Application>
  <PresentationFormat>Breitbild</PresentationFormat>
  <Paragraphs>36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TNT Express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Engels</dc:creator>
  <cp:lastModifiedBy>Microsoft Office User</cp:lastModifiedBy>
  <cp:revision>15</cp:revision>
  <dcterms:created xsi:type="dcterms:W3CDTF">2019-09-09T20:48:39Z</dcterms:created>
  <dcterms:modified xsi:type="dcterms:W3CDTF">2019-09-18T10:21:19Z</dcterms:modified>
</cp:coreProperties>
</file>